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B74C0-70BB-44AE-B832-96DF23558E7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39925-29FC-40B0-B4CB-70B34277B7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esnaja_skaz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Загадки о героях сказок</a:t>
            </a:r>
            <a:endParaRPr lang="ru-RU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 (25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2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28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2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30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3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33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34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Загадки о героях сказок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героях сказок</dc:title>
  <dc:creator>NENQ</dc:creator>
  <cp:lastModifiedBy>NENQ</cp:lastModifiedBy>
  <cp:revision>2</cp:revision>
  <dcterms:created xsi:type="dcterms:W3CDTF">2020-04-22T06:07:45Z</dcterms:created>
  <dcterms:modified xsi:type="dcterms:W3CDTF">2020-04-22T06:22:53Z</dcterms:modified>
</cp:coreProperties>
</file>